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4630400" cy="8229600"/>
  <p:notesSz cx="8229600" cy="14630400"/>
  <p:embeddedFontLst>
    <p:embeddedFont>
      <p:font typeface="Open Sans" panose="020B0604020202020204" charset="0"/>
      <p:regular r:id="rId13"/>
    </p:embeddedFont>
    <p:embeddedFont>
      <p:font typeface="Merriweather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12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1061" y="142369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Constitution of India: Empowering Citizens</a:t>
            </a:r>
            <a:endParaRPr lang="en-US" sz="6150" dirty="0"/>
          </a:p>
        </p:txBody>
      </p:sp>
      <p:sp>
        <p:nvSpPr>
          <p:cNvPr id="6" name="Text 2"/>
          <p:cNvSpPr/>
          <p:nvPr/>
        </p:nvSpPr>
        <p:spPr>
          <a:xfrm>
            <a:off x="693832" y="371509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Constitution of India serves as the supreme law of the land, guaranteeing fundamental rights and laying the foundation for a democratic and just society. It is a testament to the nation's commitment to equality, liberty, and fraternity.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92084" y="5801721"/>
            <a:ext cx="4235410" cy="362903"/>
          </a:xfrm>
          <a:prstGeom prst="roundRect">
            <a:avLst>
              <a:gd name="adj" fmla="val 50000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r>
              <a:rPr lang="en-US" dirty="0" smtClean="0"/>
              <a:t>BY:</a:t>
            </a:r>
          </a:p>
          <a:p>
            <a:endParaRPr lang="en-US" dirty="0" smtClean="0"/>
          </a:p>
          <a:p>
            <a:r>
              <a:rPr lang="en-US" smtClean="0"/>
              <a:t>G.Venkata </a:t>
            </a:r>
            <a:r>
              <a:rPr lang="en-US" smtClean="0"/>
              <a:t>Nandini-22102A040783</a:t>
            </a:r>
            <a:endParaRPr lang="en-US" dirty="0" smtClean="0"/>
          </a:p>
        </p:txBody>
      </p:sp>
      <p:sp>
        <p:nvSpPr>
          <p:cNvPr id="9" name="Text 4"/>
          <p:cNvSpPr/>
          <p:nvPr/>
        </p:nvSpPr>
        <p:spPr>
          <a:xfrm>
            <a:off x="1619663" y="7094636"/>
            <a:ext cx="28523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Conclusion and Call to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Constitution empowers citizens to actively participate in building a just and equitable society. Let us all strive to be informed and responsible citizens, upholding the values enshrined in our fundamental law.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1055608"/>
            <a:ext cx="7703106" cy="1286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Understanding the Role of Citizens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0447" y="2882503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1301" y="2959656"/>
            <a:ext cx="141446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89459" y="288250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Active Participation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89459" y="332755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Citizens are the pillars of a thriving democracy, responsible for upholding the values enshrined in the Constitution.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4989" y="2882503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13102" y="2959656"/>
            <a:ext cx="186809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344001" y="2882503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Respecting Rights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344001" y="3327559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and respecting the rights of fellow citizens fosters a harmonious and inclusive society.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447" y="50823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64632" y="5159454"/>
            <a:ext cx="174784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89459" y="5082302"/>
            <a:ext cx="2766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Civic Responsibilities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89459" y="5527357"/>
            <a:ext cx="3079671" cy="1317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Participating in elections, paying taxes, and upholding the law are essential duties for every citizen.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674989" y="5082302"/>
            <a:ext cx="463153" cy="463153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04529" y="5159454"/>
            <a:ext cx="204073" cy="308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5344001" y="5082302"/>
            <a:ext cx="2916198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Advocacy &amp; Awareness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5344001" y="5527357"/>
            <a:ext cx="3079671" cy="1646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Raising awareness about constitutional rights and promoting civic engagement strengthens the foundation of a democratic society.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6847" y="838676"/>
            <a:ext cx="7703106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Importance of Civic Education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4146" y="2433757"/>
            <a:ext cx="22860" cy="4957048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5" name="Shape 2"/>
          <p:cNvSpPr/>
          <p:nvPr/>
        </p:nvSpPr>
        <p:spPr>
          <a:xfrm>
            <a:off x="6724233" y="2885242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6284059" y="2665214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4794" y="2742367"/>
            <a:ext cx="141446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47623" y="2639497"/>
            <a:ext cx="3176945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Empowering Individuals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7623" y="308455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Civic education equips citizens with the knowledge and skills needed to understand their rights and responsibilities.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24233" y="4606171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1" name="Shape 8"/>
          <p:cNvSpPr/>
          <p:nvPr/>
        </p:nvSpPr>
        <p:spPr>
          <a:xfrm>
            <a:off x="6284059" y="438614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22172" y="4463296"/>
            <a:ext cx="186809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647623" y="4360426"/>
            <a:ext cx="379392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Promoting Active Citizenship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647623" y="4805482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Educated citizens are more likely to participate in democratic processes and contribute to societal progress.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24233" y="6327100"/>
            <a:ext cx="720447" cy="22860"/>
          </a:xfrm>
          <a:prstGeom prst="roundRect">
            <a:avLst>
              <a:gd name="adj" fmla="val 378194"/>
            </a:avLst>
          </a:prstGeom>
          <a:solidFill>
            <a:srgbClr val="E5BEB2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4059" y="6107073"/>
            <a:ext cx="463034" cy="463034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28125" y="6184225"/>
            <a:ext cx="174784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647623" y="6081355"/>
            <a:ext cx="3754517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Building a Strong Democracy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647623" y="6526411"/>
            <a:ext cx="6262330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Civic education fosters a sense of national unity and promotes a shared understanding of constitutional values.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12119"/>
            <a:ext cx="8692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Educators as Agents of Change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7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Role of Educators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play a crucial role in shaping young minds and instilling civic values.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6179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can introduce constitutional principles, promote critical thinking, and encourage active participation.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2987873"/>
            <a:ext cx="3286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Teaching Methodology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356901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Engaging and interactive teaching methods can make learning about the Constitution more accessible and relevant to students.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224701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can include real-life examples, case studies, and discussions about current events.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2987873"/>
            <a:ext cx="3408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Building Future Leaders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356901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Educators have the power to inspire future generations to become responsible and informed citizens.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6179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fostering a deep understanding of the Constitution, they empower students to contribute to a more just and equitable society.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Developing Engaging Video Content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89" y="1909882"/>
            <a:ext cx="909161" cy="14547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4603" y="2091690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Storytelling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compelling narratives and relatable characters to make constitutional principles engaging.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789" y="3364587"/>
            <a:ext cx="909161" cy="145470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04603" y="3546396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Appeal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high-quality visuals, animation, and graphics to capture attention and enhance understanding.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789" y="4819293"/>
            <a:ext cx="909161" cy="145470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04603" y="5001101"/>
            <a:ext cx="237065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Interactive Elements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quizzes, polls, and call-to-actions to encourage participation and active learning.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789" y="6273998"/>
            <a:ext cx="909161" cy="145470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04603" y="6455807"/>
            <a:ext cx="227290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Accessibility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videos are accessible to diverse audiences by using subtitles, closed captions, and sign language interpretation.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E5E0D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Reaching the Masses through Multimedia</a:t>
            </a:r>
            <a:endParaRPr lang="en-US" sz="41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398395"/>
            <a:ext cx="530662" cy="5306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2950" y="3141226"/>
            <a:ext cx="3076932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Social Media Platforms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7429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platforms like YouTube, Facebook, and Instagram to reach a wider audience.</a:t>
            </a:r>
            <a:endParaRPr lang="en-US" sz="16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1187" y="2398395"/>
            <a:ext cx="530662" cy="5306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7311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Mobile Apps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4731187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interactive mobile apps that provide easy access to constitutional information.</a:t>
            </a:r>
            <a:endParaRPr lang="en-US" sz="16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5255657"/>
            <a:ext cx="530662" cy="53066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2950" y="5998488"/>
            <a:ext cx="285142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Community Outreach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7429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 screenings and workshops in local communities to promote awareness and engagement.</a:t>
            </a:r>
            <a:endParaRPr lang="en-US" sz="165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187" y="5255657"/>
            <a:ext cx="530662" cy="53066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47311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Traditional Media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4731187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newspapers, radio, and television to disseminate information about the Constitution.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8497"/>
            <a:ext cx="10096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Collaborative Efforts for Awareness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438"/>
            <a:ext cx="13042821" cy="1678781"/>
          </a:xfrm>
          <a:prstGeom prst="roundRect">
            <a:avLst>
              <a:gd name="adj" fmla="val 567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522505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462" y="53687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Government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289108" y="53687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NGOs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5943" y="536876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Educational Institutions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802779" y="53687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 Organizations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01410" y="5875377"/>
            <a:ext cx="130275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8462" y="601908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Policy Support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289108" y="601908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Grassroots Awareness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45943" y="6019086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Curriculum Development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802779" y="6019086"/>
            <a:ext cx="279939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Dissemination of Information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238088"/>
            <a:ext cx="11214100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code:</a:t>
            </a:r>
          </a:p>
          <a:p>
            <a:endParaRPr lang="en-IN" dirty="0" smtClean="0"/>
          </a:p>
          <a:p>
            <a:r>
              <a:rPr lang="en-IN" dirty="0" smtClean="0"/>
              <a:t>import </a:t>
            </a:r>
            <a:r>
              <a:rPr lang="en-IN" dirty="0"/>
              <a:t>java.util.Scanner</a:t>
            </a:r>
            <a:r>
              <a:rPr lang="en-IN" dirty="0" smtClean="0"/>
              <a:t>;</a:t>
            </a:r>
          </a:p>
          <a:p>
            <a:r>
              <a:rPr lang="en-IN" dirty="0" smtClean="0"/>
              <a:t>public </a:t>
            </a:r>
            <a:r>
              <a:rPr lang="en-IN" dirty="0"/>
              <a:t>class ConstitutionOfIndia { </a:t>
            </a:r>
            <a:endParaRPr lang="en-IN" dirty="0" smtClean="0"/>
          </a:p>
          <a:p>
            <a:r>
              <a:rPr lang="en-IN" dirty="0" smtClean="0"/>
              <a:t>private </a:t>
            </a:r>
            <a:r>
              <a:rPr lang="en-IN" dirty="0"/>
              <a:t>static final String[] FUNDAMENTAL_RIGHTS = {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1. Right to Equality: Prohibits discrimination on grounds of religion, race, caste, sex, or place of birth.",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2. Right to Freedom: Includes freedom of speech, assembly, association, </a:t>
            </a:r>
            <a:r>
              <a:rPr lang="en-IN" dirty="0" smtClean="0"/>
              <a:t>     movement</a:t>
            </a:r>
            <a:r>
              <a:rPr lang="en-IN" dirty="0"/>
              <a:t>, residence, and profession.",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3. Right against Exploitation: Prohibits human trafficking, forced labor, and </a:t>
            </a:r>
            <a:r>
              <a:rPr lang="en-IN" dirty="0" smtClean="0"/>
              <a:t>       child </a:t>
            </a:r>
            <a:r>
              <a:rPr lang="en-IN" dirty="0"/>
              <a:t>labor.",  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4. Right to Freedom of Religion: Ensures religious freedom and secularism.",      </a:t>
            </a:r>
            <a:endParaRPr lang="en-IN" dirty="0" smtClean="0"/>
          </a:p>
          <a:p>
            <a:r>
              <a:rPr lang="en-IN" dirty="0" smtClean="0"/>
              <a:t>"</a:t>
            </a:r>
            <a:r>
              <a:rPr lang="en-IN" dirty="0"/>
              <a:t>5. Cultural and Educational Rights: Protects the rights of minorities to conserve their culture and establish educational institutions.",  </a:t>
            </a:r>
          </a:p>
          <a:p>
            <a:r>
              <a:rPr lang="en-IN" dirty="0" smtClean="0"/>
              <a:t>"</a:t>
            </a:r>
            <a:r>
              <a:rPr lang="en-IN" dirty="0"/>
              <a:t>6. Right to Constitutional Remedies: Allows citizens to move courts to enforce </a:t>
            </a:r>
            <a:r>
              <a:rPr lang="en-IN" dirty="0" smtClean="0"/>
              <a:t>     Fundamental </a:t>
            </a:r>
            <a:r>
              <a:rPr lang="en-IN" dirty="0"/>
              <a:t>Rights."  </a:t>
            </a:r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/>
              <a:t>}; </a:t>
            </a:r>
            <a:endParaRPr lang="en-IN" dirty="0" smtClean="0"/>
          </a:p>
          <a:p>
            <a:r>
              <a:rPr lang="en-IN" dirty="0" smtClean="0"/>
              <a:t>private </a:t>
            </a:r>
            <a:r>
              <a:rPr lang="en-IN" dirty="0"/>
              <a:t>static void displayRights() {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("\nThe Constitution of India - Fundamental Rights:");  </a:t>
            </a:r>
            <a:r>
              <a:rPr lang="en-IN" dirty="0" smtClean="0"/>
              <a:t> for </a:t>
            </a:r>
            <a:r>
              <a:rPr lang="en-IN" dirty="0"/>
              <a:t>(String right : FUNDAMENTAL_RIGHTS) </a:t>
            </a:r>
            <a:r>
              <a:rPr lang="en-IN" dirty="0" smtClean="0"/>
              <a:t>{</a:t>
            </a:r>
          </a:p>
          <a:p>
            <a:r>
              <a:rPr lang="en-IN" dirty="0" smtClean="0"/>
              <a:t>System.out.println(right</a:t>
            </a:r>
            <a:r>
              <a:rPr lang="en-IN" dirty="0"/>
              <a:t>);        }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("\nBe informed, empowered, and responsible. Jai Hind!"); </a:t>
            </a:r>
            <a:endParaRPr lang="en-IN" dirty="0" smtClean="0"/>
          </a:p>
          <a:p>
            <a:r>
              <a:rPr lang="en-IN" dirty="0" smtClean="0"/>
              <a:t>}</a:t>
            </a:r>
          </a:p>
          <a:p>
            <a:r>
              <a:rPr lang="en-IN" dirty="0" smtClean="0"/>
              <a:t>public </a:t>
            </a:r>
            <a:r>
              <a:rPr lang="en-IN" dirty="0"/>
              <a:t>static void main(String[] args) {        </a:t>
            </a:r>
            <a:endParaRPr lang="en-IN" dirty="0" smtClean="0"/>
          </a:p>
          <a:p>
            <a:r>
              <a:rPr lang="en-IN" dirty="0" smtClean="0"/>
              <a:t>Scanner </a:t>
            </a:r>
            <a:r>
              <a:rPr lang="en-IN" dirty="0"/>
              <a:t>scanner = new Scanner(System.in);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("Welcome to the Citizen Empowerment Program!");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("Learn about your Fundamental Rights under the Indian </a:t>
            </a:r>
            <a:r>
              <a:rPr lang="en-IN" dirty="0" smtClean="0"/>
              <a:t>constitution.”)</a:t>
            </a:r>
          </a:p>
          <a:p>
            <a:r>
              <a:rPr lang="en-IN" dirty="0" smtClean="0"/>
              <a:t>while </a:t>
            </a:r>
            <a:r>
              <a:rPr lang="en-IN" dirty="0"/>
              <a:t>(true) {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("\nMenu:");   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("1. View Fundamental Rights");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("2. Exit");            </a:t>
            </a:r>
            <a:endParaRPr lang="en-IN" dirty="0" smtClean="0"/>
          </a:p>
          <a:p>
            <a:r>
              <a:rPr lang="en-IN" dirty="0" smtClean="0"/>
              <a:t>System.out.print</a:t>
            </a:r>
            <a:r>
              <a:rPr lang="en-IN" dirty="0"/>
              <a:t>("Enter your choice: ");           </a:t>
            </a:r>
          </a:p>
          <a:p>
            <a:r>
              <a:rPr lang="en-IN" dirty="0" smtClean="0"/>
              <a:t>int </a:t>
            </a:r>
            <a:r>
              <a:rPr lang="en-IN" dirty="0"/>
              <a:t>choice = scanner.nextInt();           </a:t>
            </a:r>
            <a:endParaRPr lang="en-IN" dirty="0" smtClean="0"/>
          </a:p>
          <a:p>
            <a:r>
              <a:rPr lang="en-IN" dirty="0" smtClean="0"/>
              <a:t>      </a:t>
            </a:r>
          </a:p>
          <a:p>
            <a:r>
              <a:rPr lang="en-IN" dirty="0" smtClean="0"/>
              <a:t>      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1794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800" y="1308101"/>
            <a:ext cx="73152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 smtClean="0"/>
          </a:p>
          <a:p>
            <a:r>
              <a:rPr lang="en-IN" dirty="0"/>
              <a:t>switch (choice) { </a:t>
            </a:r>
            <a:endParaRPr lang="en-IN" dirty="0" smtClean="0"/>
          </a:p>
          <a:p>
            <a:r>
              <a:rPr lang="en-IN" dirty="0" smtClean="0"/>
              <a:t>case </a:t>
            </a:r>
            <a:r>
              <a:rPr lang="en-IN" dirty="0"/>
              <a:t>1:           </a:t>
            </a:r>
            <a:endParaRPr lang="en-IN" dirty="0" smtClean="0"/>
          </a:p>
          <a:p>
            <a:r>
              <a:rPr lang="en-IN" dirty="0" smtClean="0"/>
              <a:t>displayRights</a:t>
            </a:r>
            <a:r>
              <a:rPr lang="en-IN" dirty="0"/>
              <a:t>();        </a:t>
            </a:r>
            <a:endParaRPr lang="en-IN" dirty="0" smtClean="0"/>
          </a:p>
          <a:p>
            <a:r>
              <a:rPr lang="en-IN" dirty="0" smtClean="0"/>
              <a:t>break</a:t>
            </a:r>
            <a:r>
              <a:rPr lang="en-IN" dirty="0"/>
              <a:t>;           </a:t>
            </a:r>
            <a:endParaRPr lang="en-IN" dirty="0" smtClean="0"/>
          </a:p>
          <a:p>
            <a:r>
              <a:rPr lang="en-IN" dirty="0" smtClean="0"/>
              <a:t>case </a:t>
            </a:r>
            <a:r>
              <a:rPr lang="en-IN" dirty="0"/>
              <a:t>2:           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("Thank you for using the Citizen Empowerment Program. Jai Hind!"); </a:t>
            </a:r>
            <a:endParaRPr lang="en-IN" dirty="0" smtClean="0"/>
          </a:p>
          <a:p>
            <a:r>
              <a:rPr lang="en-IN" dirty="0" smtClean="0"/>
              <a:t>scanner.close</a:t>
            </a:r>
            <a:r>
              <a:rPr lang="en-IN" dirty="0"/>
              <a:t>();                   </a:t>
            </a:r>
            <a:endParaRPr lang="en-IN" dirty="0" smtClean="0"/>
          </a:p>
          <a:p>
            <a:r>
              <a:rPr lang="en-IN" dirty="0" smtClean="0"/>
              <a:t>return</a:t>
            </a:r>
            <a:r>
              <a:rPr lang="en-IN" dirty="0"/>
              <a:t>;                </a:t>
            </a:r>
            <a:endParaRPr lang="en-IN" dirty="0" smtClean="0"/>
          </a:p>
          <a:p>
            <a:r>
              <a:rPr lang="en-IN" dirty="0" smtClean="0"/>
              <a:t>default</a:t>
            </a:r>
            <a:r>
              <a:rPr lang="en-IN" dirty="0"/>
              <a:t>:                  </a:t>
            </a:r>
            <a:endParaRPr lang="en-IN" dirty="0" smtClean="0"/>
          </a:p>
          <a:p>
            <a:r>
              <a:rPr lang="en-IN" dirty="0" smtClean="0"/>
              <a:t>System.out.println</a:t>
            </a:r>
            <a:r>
              <a:rPr lang="en-IN" dirty="0"/>
              <a:t>("Invalid choice. Please try again.");          </a:t>
            </a:r>
            <a:endParaRPr lang="en-IN" dirty="0" smtClean="0"/>
          </a:p>
          <a:p>
            <a:r>
              <a:rPr lang="en-IN" dirty="0" smtClean="0"/>
              <a:t>  </a:t>
            </a:r>
            <a:r>
              <a:rPr lang="en-IN" dirty="0"/>
              <a:t>}        </a:t>
            </a:r>
            <a:endParaRPr lang="en-IN" dirty="0" smtClean="0"/>
          </a:p>
          <a:p>
            <a:r>
              <a:rPr lang="en-IN" dirty="0" smtClean="0"/>
              <a:t>}</a:t>
            </a:r>
            <a:r>
              <a:rPr lang="en-IN" dirty="0"/>
              <a:t>  </a:t>
            </a:r>
            <a:endParaRPr lang="en-IN" dirty="0" smtClean="0"/>
          </a:p>
          <a:p>
            <a:r>
              <a:rPr lang="en-IN" dirty="0"/>
              <a:t>  </a:t>
            </a:r>
            <a:r>
              <a:rPr lang="en-IN" dirty="0" smtClean="0"/>
              <a:t>}</a:t>
            </a:r>
          </a:p>
          <a:p>
            <a:r>
              <a:rPr lang="en-IN" dirty="0" smtClean="0"/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0401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824</Words>
  <Application>Microsoft Office PowerPoint</Application>
  <PresentationFormat>Custom</PresentationFormat>
  <Paragraphs>119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Arial</vt:lpstr>
      <vt:lpstr>Merriweather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9</cp:revision>
  <dcterms:created xsi:type="dcterms:W3CDTF">2024-10-03T06:44:57Z</dcterms:created>
  <dcterms:modified xsi:type="dcterms:W3CDTF">2025-01-27T10:22:07Z</dcterms:modified>
</cp:coreProperties>
</file>